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Preclinical Development in Drug Development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Explainer Video Script &amp; Storyboard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Preclinical development ensures safety before human trials</a:t>
            </a:r>
          </a:p>
          <a:p>
            <a:r>
              <a:t>Key components: Pharmacology, Toxicology, ADME, Formulation, Safety</a:t>
            </a:r>
          </a:p>
          <a:p>
            <a:r>
              <a:t>Foundation for Phase I clinical testing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Overview of Preclinical Development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Bridges gap between discovery and clinical testing</a:t>
            </a:r>
          </a:p>
          <a:p>
            <a:r>
              <a:t>Involves laboratory and animal studies</a:t>
            </a:r>
          </a:p>
          <a:p>
            <a:r>
              <a:t>Evaluates pharmacology, safety, and dosing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Pharmacology Studies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Primary pharmacodynamics – intended action</a:t>
            </a:r>
          </a:p>
          <a:p>
            <a:r>
              <a:t>Secondary pharmacodynamics – unintended effects</a:t>
            </a:r>
          </a:p>
          <a:p>
            <a:r>
              <a:t>Safety pharmacology – CNS, cardiovascular, respiratory systems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Toxicology Studies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Acute and chronic toxicity</a:t>
            </a:r>
          </a:p>
          <a:p>
            <a:r>
              <a:t>Reproductive and developmental toxicity</a:t>
            </a:r>
          </a:p>
          <a:p>
            <a:r>
              <a:t>Carcinogenicity studies</a:t>
            </a:r>
          </a:p>
          <a:p>
            <a:r>
              <a:t>Helps establish safe dose ranges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Pharmacokinetics &amp; ADME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Absorption, Distribution, Metabolism, Excretion (ADME)</a:t>
            </a:r>
          </a:p>
          <a:p>
            <a:r>
              <a:t>Determines dosing schedules</a:t>
            </a:r>
          </a:p>
          <a:p>
            <a:r>
              <a:t>Guides drug formulation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Formulation Development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Drug substance characterization</a:t>
            </a:r>
          </a:p>
          <a:p>
            <a:r>
              <a:t>Stability, solubility, and compatibility testing</a:t>
            </a:r>
          </a:p>
          <a:p>
            <a:r>
              <a:t>Selection of dosage forms for human trials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 Vitro &amp; In Vivo Models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In vitro: cell-based assays, organ-on-chip</a:t>
            </a:r>
          </a:p>
          <a:p>
            <a:r>
              <a:t>In vivo: small and large animal studies</a:t>
            </a:r>
          </a:p>
          <a:p>
            <a:r>
              <a:t>Species selection rationale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Safety &amp; Regulatory Requirements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Good Laboratory Practice (GLP) compliance</a:t>
            </a:r>
          </a:p>
          <a:p>
            <a:r>
              <a:t>FDA, EMA, ICH guidelines</a:t>
            </a:r>
          </a:p>
          <a:p>
            <a:r>
              <a:t>IND-enabling toxicology packages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Translational Considerations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Bridging preclinical results to human dosing</a:t>
            </a:r>
          </a:p>
          <a:p>
            <a:r>
              <a:t>NOAEL – No Observed Adverse Effect Level</a:t>
            </a:r>
          </a:p>
          <a:p>
            <a:r>
              <a:t>MABEL – Minimum Anticipated Biological Effect Level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